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Inventions List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2924" y="1645854"/>
            <a:ext cx="4342893" cy="4872511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The Wheel</a:t>
            </a:r>
          </a:p>
          <a:p>
            <a:r>
              <a:rPr lang="en-US" sz="2800" dirty="0" smtClean="0"/>
              <a:t>The Light Bulb</a:t>
            </a:r>
          </a:p>
          <a:p>
            <a:r>
              <a:rPr lang="en-US" sz="2800" dirty="0" smtClean="0"/>
              <a:t>The Abacus</a:t>
            </a:r>
          </a:p>
          <a:p>
            <a:r>
              <a:rPr lang="en-US" sz="2800" dirty="0" smtClean="0"/>
              <a:t>Gun Powder</a:t>
            </a:r>
          </a:p>
          <a:p>
            <a:r>
              <a:rPr lang="en-US" sz="2800" dirty="0" smtClean="0"/>
              <a:t>Telephone</a:t>
            </a:r>
          </a:p>
          <a:p>
            <a:r>
              <a:rPr lang="en-US" sz="2800" dirty="0" smtClean="0"/>
              <a:t>Cotton Gin</a:t>
            </a:r>
          </a:p>
          <a:p>
            <a:r>
              <a:rPr lang="en-US" sz="2800" dirty="0" smtClean="0"/>
              <a:t>Barbed Wire</a:t>
            </a:r>
          </a:p>
          <a:p>
            <a:r>
              <a:rPr lang="en-US" sz="2800" dirty="0" smtClean="0"/>
              <a:t>Concrete</a:t>
            </a:r>
          </a:p>
          <a:p>
            <a:r>
              <a:rPr lang="en-US" sz="2800" dirty="0" smtClean="0"/>
              <a:t>Disposable Razo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5937" y="1645854"/>
            <a:ext cx="4338674" cy="4572065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Paper</a:t>
            </a:r>
          </a:p>
          <a:p>
            <a:r>
              <a:rPr lang="en-US" sz="2800" dirty="0" smtClean="0"/>
              <a:t>Printing Press</a:t>
            </a:r>
          </a:p>
          <a:p>
            <a:r>
              <a:rPr lang="en-US" sz="2800" dirty="0" smtClean="0"/>
              <a:t>The Refrigerator</a:t>
            </a:r>
          </a:p>
          <a:p>
            <a:r>
              <a:rPr lang="en-US" sz="2800" dirty="0" smtClean="0"/>
              <a:t>Hot Air Balloon</a:t>
            </a:r>
          </a:p>
          <a:p>
            <a:r>
              <a:rPr lang="en-US" sz="2800" dirty="0" smtClean="0"/>
              <a:t>Air Conditioning</a:t>
            </a:r>
          </a:p>
          <a:p>
            <a:r>
              <a:rPr lang="en-US" sz="2800" dirty="0" smtClean="0"/>
              <a:t>Steam Engine</a:t>
            </a:r>
          </a:p>
          <a:p>
            <a:r>
              <a:rPr lang="en-US" sz="2800" dirty="0" smtClean="0"/>
              <a:t>Elevator</a:t>
            </a:r>
          </a:p>
          <a:p>
            <a:r>
              <a:rPr lang="en-US" sz="2800" dirty="0" smtClean="0"/>
              <a:t>Insurance</a:t>
            </a:r>
          </a:p>
          <a:p>
            <a:r>
              <a:rPr lang="en-US" sz="2800" dirty="0" smtClean="0"/>
              <a:t>Battery</a:t>
            </a:r>
          </a:p>
          <a:p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6872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</TotalTime>
  <Words>35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Wisp</vt:lpstr>
      <vt:lpstr>Historical Inventions List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Historical Inventions List </dc:title>
  <dc:creator>Patrick Ethington</dc:creator>
  <cp:lastModifiedBy>Patrick Ethington</cp:lastModifiedBy>
  <cp:revision>2</cp:revision>
  <dcterms:created xsi:type="dcterms:W3CDTF">2017-10-17T23:35:06Z</dcterms:created>
  <dcterms:modified xsi:type="dcterms:W3CDTF">2017-10-17T23:43:49Z</dcterms:modified>
</cp:coreProperties>
</file>